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317" autoAdjust="0"/>
  </p:normalViewPr>
  <p:slideViewPr>
    <p:cSldViewPr snapToGrid="0">
      <p:cViewPr varScale="1">
        <p:scale>
          <a:sx n="76" d="100"/>
          <a:sy n="76" d="100"/>
        </p:scale>
        <p:origin x="86" y="91"/>
      </p:cViewPr>
      <p:guideLst/>
    </p:cSldViewPr>
  </p:slideViewPr>
  <p:notesTextViewPr>
    <p:cViewPr>
      <p:scale>
        <a:sx n="3" d="2"/>
        <a:sy n="3" d="2"/>
      </p:scale>
      <p:origin x="0" y="-35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Gestion projet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Alimentation Puissance : 24V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/>
      <dgm:spPr/>
      <dgm:t>
        <a:bodyPr/>
        <a:lstStyle/>
        <a:p>
          <a:r>
            <a:rPr lang="fr-FR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/>
      <dgm:spPr/>
      <dgm:t>
        <a:bodyPr/>
        <a:lstStyle/>
        <a:p>
          <a:r>
            <a:rPr lang="fr-FR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Gestion projet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2300" kern="1200" dirty="0"/>
            <a:t>Alimentation Puissance : 24V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POO pour réutilisabilité par module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892286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583872088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3024338"/>
            <a:ext cx="47717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Caractérisation des 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Détermination des coefficients du 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Détermination de la commande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591663"/>
              </p:ext>
            </p:extLst>
          </p:nvPr>
        </p:nvGraphicFramePr>
        <p:xfrm>
          <a:off x="553250" y="3024338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99872970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Crysteo</a:t>
            </a:r>
            <a:r>
              <a:rPr lang="fr-FR" sz="4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fablab</a:t>
            </a:r>
            <a:r>
              <a:rPr lang="fr-FR" sz="4400" dirty="0"/>
              <a:t>  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8" y="58077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861</Words>
  <Application>Microsoft Office PowerPoint</Application>
  <PresentationFormat>Grand écran</PresentationFormat>
  <Paragraphs>286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209</cp:revision>
  <dcterms:created xsi:type="dcterms:W3CDTF">2017-04-14T11:52:47Z</dcterms:created>
  <dcterms:modified xsi:type="dcterms:W3CDTF">2017-04-27T17:28:33Z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